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74846-915D-497A-83A5-3FEC20FC0288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810B2-D1E9-4B6D-B6F7-5E55642CF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catherineasquithgallery.com/uploads/posts/2021-02/thumbs/1613682146_3-p-fon-dlya-prezentatsii-zozh-dlya-detei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943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3108" y="142853"/>
            <a:ext cx="685804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Республика Карелия</a:t>
            </a: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Номинация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«Методическая разработка по профилактике употребления наркотических средств, психотропных и иных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веществ, формированию культуры здорового и безопасного образа жизни среди обучающихся»  </a:t>
            </a:r>
          </a:p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2285992"/>
            <a:ext cx="6357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Классный час </a:t>
            </a:r>
          </a:p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«Курить – здоровью вредить» </a:t>
            </a:r>
            <a:endParaRPr lang="ru-RU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56" y="3786190"/>
            <a:ext cx="57150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Маркиш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Галина Ивановна, 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классов, классный руководитель                       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МОУ 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Сумпосадская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средняя общеобразовательная школа»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4612" y="5715016"/>
            <a:ext cx="3000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 разработки: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2022 год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Сумский Посад 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714356"/>
            <a:ext cx="8643998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IX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 -  подведение итогов</a:t>
            </a:r>
            <a:endParaRPr lang="ru-RU" sz="2400" dirty="0" smtClean="0"/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Заинтересовало тебя мероприятие, в котором ты принял участие?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да – 100%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Б) нет</a:t>
            </a:r>
          </a:p>
          <a:p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2. Многое из услышанного ты уже знал?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да – 60%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Б) нет – 40%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3. После этого мероприятия ты задумаешься о своем здоровье?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да – 100%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Б) нет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4. После этого мероприятия ты расскажешь                  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другим о вреде курения?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да – 100%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Б)  нет</a:t>
            </a: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catherineasquithgallery.com/uploads/posts/2021-02/thumbs/1613682146_3-p-fon-dlya-prezentatsii-zozh-dlya-detei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943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357422" y="428604"/>
            <a:ext cx="62151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Продолжение темы - 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классный час</a:t>
            </a:r>
            <a:r>
              <a:rPr lang="ru-RU" sz="3200" dirty="0" smtClean="0"/>
              <a:t> </a:t>
            </a:r>
          </a:p>
          <a:p>
            <a:pPr algn="ctr"/>
            <a:r>
              <a:rPr lang="ru-RU" sz="3200" dirty="0" smtClean="0"/>
              <a:t>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«Электронная сигарета: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вред для здоровья, последствия»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714356"/>
            <a:ext cx="85725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Цель,  задачи - 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сознательного негативного отношения учащихся к курению и понимания необходимости вести здоровый образ жизни путём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285860"/>
            <a:ext cx="85011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информирования учеников о вредном влиянии табачного дыма на организм человека и развитии никотиновой зависимости; знакомства  учащихся с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фактами, свидетельствующими о вреде курения;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формирования  осмысленной потребности учащихся в здоровом образе жизни;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создания условий, способствующих  выработке отрицательного отношения к курению,  развитию критического и творческого мышления; стимулирующих  процесс прекращения курения среди курящих школьников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7620" y="3857628"/>
            <a:ext cx="4786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Целевая группа – обучающиеся 4 – 5 классов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79114\Desktop\1673989629_gas-kvas-com-p-risunok-na-temu-kurenie-vredit-zdorovyu-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500570"/>
            <a:ext cx="4620031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8926" y="714356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проведения: 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214422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этап  – орг.момент, приветственное слово классного руководителя</a:t>
            </a: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 - определение темы классного часа, заполнение листов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«Что я жду от классного часа…»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786058"/>
            <a:ext cx="4500594" cy="3286148"/>
          </a:xfrm>
          <a:prstGeom prst="rect">
            <a:avLst/>
          </a:prstGeom>
          <a:noFill/>
          <a:ln w="9525">
            <a:solidFill>
              <a:srgbClr val="004821"/>
            </a:solidFill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71435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 -  раскрытие темы, содержания  классного часа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44" y="1214422"/>
            <a:ext cx="292895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Мозговой штурм «Причины курения»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(обсуждение)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86512" y="1214422"/>
            <a:ext cx="271464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Беседа с элементами обсуждения по теме классного часа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714620"/>
            <a:ext cx="2262333" cy="319724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4214818"/>
            <a:ext cx="3070215" cy="222042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2714620"/>
            <a:ext cx="2071702" cy="307183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16" name="Стрелка вниз 15"/>
          <p:cNvSpPr/>
          <p:nvPr/>
        </p:nvSpPr>
        <p:spPr>
          <a:xfrm>
            <a:off x="4429124" y="2571744"/>
            <a:ext cx="1143008" cy="1500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14678" y="1214422"/>
            <a:ext cx="292895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Театрализованное представление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(обсуждение) 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714356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 -  организация работы в группах</a:t>
            </a: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142984"/>
            <a:ext cx="3357586" cy="240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1" y="1142984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3357562"/>
            <a:ext cx="442915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71435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этап – презентация мини-детских проектов 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000636"/>
            <a:ext cx="2776970" cy="17145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000372"/>
            <a:ext cx="2867505" cy="17859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1142984"/>
            <a:ext cx="2857521" cy="17145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3714752"/>
            <a:ext cx="2928958" cy="242889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1214422"/>
            <a:ext cx="2928958" cy="227313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71435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 -  актуальные данные по теме классного часа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85860"/>
            <a:ext cx="3078715" cy="241619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357694"/>
            <a:ext cx="2857520" cy="214314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1285860"/>
            <a:ext cx="2141521" cy="2855361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488" y="4214818"/>
            <a:ext cx="2714644" cy="221931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8" y="1285860"/>
            <a:ext cx="2500330" cy="2571768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714356"/>
            <a:ext cx="86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 -  закрепление материала (игровые моменты)  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142984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«Доскажи словечко»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хочешь долго жить – сигареты брось… курить!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Коль у мамы не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дурак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срочно брось курить … табак!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 мы очень–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очень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просим – не курите … папиросы!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стал наш мир иным – исчезнет пусть табачный … дым!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Напомним каждому с любовью – курение вредит … здоровью!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знают все – мы и не шутим – не курит президент наш … Путин!</a:t>
            </a:r>
          </a:p>
          <a:p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43174" y="3286124"/>
            <a:ext cx="63579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«Если бы…» (Какие преимущества можно приобрести, если не курить?):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придется мучиться, что негде купить сигареты;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будете испытывать неудобства, и раздражаться в общественных местах, где не разрешается курить;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жизнь будет длиннее на 10-20 лет,  и это будут годы без отдышки, без сердечных болей и невзгод;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будете выглядеть  моложе, привлекательнее;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любимые не будут задыхаться в табачном дыму;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вас появятся деньги, потому что не придется покупать сигареты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catherineasquithgallery.com/uploads/posts/2021-02/thumbs/1613682235_18-p-fon-dlya-prezentatsii-zozh-dlya-detei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57356" y="14285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Классный час «Курить – здоровью вредить»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64291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 -  рефлексия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214422"/>
            <a:ext cx="4140547" cy="3286148"/>
          </a:xfrm>
          <a:prstGeom prst="rect">
            <a:avLst/>
          </a:prstGeom>
          <a:noFill/>
          <a:ln w="9525">
            <a:solidFill>
              <a:srgbClr val="004821"/>
            </a:solidFill>
            <a:prstDash val="solid"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57158" y="1357298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ученик: «Хочу узнать,  почему меняется голос при курении» 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4357686" y="1857364"/>
            <a:ext cx="3286148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28662" y="278605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250030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ученик: «Жду игру»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14612" y="450057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142976" y="3143248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ученик: «Хочу узнать, кто больше курит: женщины или мужчины»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71736" y="4214818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ученик: «Как появился табак?»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43174" y="4929198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ученик: «Зачем люди курят?»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3071802" y="1928802"/>
            <a:ext cx="285752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4643438" y="2857496"/>
            <a:ext cx="1714512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5000628" y="1928802"/>
            <a:ext cx="3357586" cy="3000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43570" y="457200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ученик: «Какие болезни от курения могут быть?»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rot="10800000" flipV="1">
            <a:off x="2786050" y="1928802"/>
            <a:ext cx="392909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929190" y="5429264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ученик: «Почему люди курят?»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6500826" y="4000504"/>
            <a:ext cx="264320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6607983" y="410766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620</Words>
  <Application>Microsoft Office PowerPoint</Application>
  <PresentationFormat>Экран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Юляшка</dc:creator>
  <cp:lastModifiedBy>школа Сумпосадская</cp:lastModifiedBy>
  <cp:revision>33</cp:revision>
  <dcterms:created xsi:type="dcterms:W3CDTF">2023-11-12T10:15:21Z</dcterms:created>
  <dcterms:modified xsi:type="dcterms:W3CDTF">2023-11-15T05:29:13Z</dcterms:modified>
</cp:coreProperties>
</file>